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4"/>
    <p:restoredTop sz="94521"/>
  </p:normalViewPr>
  <p:slideViewPr>
    <p:cSldViewPr snapToGrid="0" snapToObjects="1">
      <p:cViewPr varScale="1">
        <p:scale>
          <a:sx n="141" d="100"/>
          <a:sy n="141" d="100"/>
        </p:scale>
        <p:origin x="35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2/23/18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2/23/18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2/23/18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2/23/18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2/23/18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Universal Patterns of Design Dynamics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11 universal patterns of design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Pandora’s Box</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sp>
        <p:nvSpPr>
          <p:cNvPr id="16" name="TextBox 15"/>
          <p:cNvSpPr txBox="1"/>
          <p:nvPr/>
        </p:nvSpPr>
        <p:spPr>
          <a:xfrm>
            <a:off x="7631566" y="-228572"/>
            <a:ext cx="6580414" cy="4339650"/>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b="1" dirty="0">
                <a:effectLst/>
                <a:latin typeface="TheSans B7Bold" charset="0"/>
                <a:ea typeface="TheSans B7Bold" charset="0"/>
                <a:cs typeface="TheSans B7Bold" charset="0"/>
              </a:rPr>
              <a:t>Design Instability</a:t>
            </a:r>
          </a:p>
          <a:p>
            <a:r>
              <a:rPr lang="en-US" sz="2450" dirty="0">
                <a:latin typeface="TheSans B2ExtraLight" charset="0"/>
                <a:ea typeface="TheSans B2ExtraLight" charset="0"/>
                <a:cs typeface="TheSans B2ExtraLight" charset="0"/>
              </a:rPr>
              <a:t>Universal Patterns of Design Dynamics</a:t>
            </a: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6678</TotalTime>
  <Words>99</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62</cp:revision>
  <cp:lastPrinted>2017-10-16T11:22:52Z</cp:lastPrinted>
  <dcterms:created xsi:type="dcterms:W3CDTF">2016-06-21T11:43:05Z</dcterms:created>
  <dcterms:modified xsi:type="dcterms:W3CDTF">2018-02-23T09:00:19Z</dcterms:modified>
</cp:coreProperties>
</file>